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7" r:id="rId2"/>
    <p:sldId id="267" r:id="rId3"/>
    <p:sldId id="256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31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11/17/2024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15926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17159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52800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11/17/2024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0260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18772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11/17/2024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88923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11/17/2024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05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11/17/2024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4630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11/17/2024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969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11/17/2024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48907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11/17/2024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4375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11/17/2024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9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994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04" r:id="rId6"/>
    <p:sldLayoutId id="2147483700" r:id="rId7"/>
    <p:sldLayoutId id="2147483701" r:id="rId8"/>
    <p:sldLayoutId id="2147483702" r:id="rId9"/>
    <p:sldLayoutId id="2147483703" r:id="rId10"/>
    <p:sldLayoutId id="2147483705" r:id="rId11"/>
  </p:sldLayoutIdLst>
  <p:hf sldNum="0" hdr="0" ftr="0" dt="0"/>
  <p:txStyles>
    <p:titleStyle>
      <a:lvl1pPr algn="l" defTabSz="914400" rtl="0" eaLnBrk="1" latinLnBrk="0" hangingPunct="1">
        <a:lnSpc>
          <a:spcPct val="114000"/>
        </a:lnSpc>
        <a:spcBef>
          <a:spcPct val="0"/>
        </a:spcBef>
        <a:buNone/>
        <a:defRPr sz="3600" b="1" i="0" kern="1200" spc="1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4000"/>
        </a:lnSpc>
        <a:spcBef>
          <a:spcPts val="1000"/>
        </a:spcBef>
        <a:buFont typeface="Arial" panose="020B0604020202020204" pitchFamily="34" charset="0"/>
        <a:buNone/>
        <a:defRPr sz="2000" kern="1200" spc="9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800" kern="1200" spc="9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None/>
        <a:defRPr sz="1600" kern="1200" spc="9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400" kern="1200" spc="9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None/>
        <a:defRPr sz="1400" kern="1200" spc="9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mazon.com: Super Mario Bros Power Up Card Game | Super ...">
            <a:extLst>
              <a:ext uri="{FF2B5EF4-FFF2-40B4-BE49-F238E27FC236}">
                <a16:creationId xmlns:a16="http://schemas.microsoft.com/office/drawing/2014/main" id="{23463254-84A3-67E6-21A3-79DF581C8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74480D-6636-514F-9CC3-3EBC72BB76B4}"/>
              </a:ext>
            </a:extLst>
          </p:cNvPr>
          <p:cNvSpPr txBox="1"/>
          <p:nvPr/>
        </p:nvSpPr>
        <p:spPr>
          <a:xfrm>
            <a:off x="2927928" y="3308927"/>
            <a:ext cx="5467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Goudy Stout" panose="0202090407030B020401" pitchFamily="18" charset="0"/>
                <a:ea typeface="HancomEQN" panose="02000000000000000000" pitchFamily="2" charset="-127"/>
              </a:rPr>
              <a:t>2023180009 </a:t>
            </a:r>
            <a:r>
              <a:rPr lang="ko-KR" altLang="en-US" dirty="0">
                <a:solidFill>
                  <a:schemeClr val="bg1"/>
                </a:solidFill>
                <a:latin typeface="Goudy Stout" panose="0202090407030B020401" pitchFamily="18" charset="0"/>
                <a:ea typeface="HancomEQN" panose="02000000000000000000" pitchFamily="2" charset="-127"/>
              </a:rPr>
              <a:t>김동규</a:t>
            </a:r>
            <a:endParaRPr lang="en-US" altLang="ko-KR" dirty="0">
              <a:solidFill>
                <a:schemeClr val="bg1"/>
              </a:solidFill>
              <a:latin typeface="Goudy Stout" panose="0202090407030B020401" pitchFamily="18" charset="0"/>
              <a:ea typeface="HancomEQN" panose="02000000000000000000" pitchFamily="2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Goudy Stout" panose="0202090407030B020401" pitchFamily="18" charset="0"/>
                <a:ea typeface="HancomEQN" panose="02000000000000000000" pitchFamily="2" charset="-127"/>
              </a:rPr>
              <a:t>2d </a:t>
            </a:r>
            <a:r>
              <a:rPr lang="ko-KR" altLang="en-US" dirty="0">
                <a:solidFill>
                  <a:schemeClr val="bg1"/>
                </a:solidFill>
                <a:latin typeface="Goudy Stout" panose="0202090407030B020401" pitchFamily="18" charset="0"/>
                <a:ea typeface="HancomEQN" panose="02000000000000000000" pitchFamily="2" charset="-127"/>
              </a:rPr>
              <a:t>게임 프로그래밍 </a:t>
            </a:r>
            <a:r>
              <a:rPr lang="en-US" altLang="ko-KR" dirty="0">
                <a:solidFill>
                  <a:schemeClr val="bg1"/>
                </a:solidFill>
                <a:latin typeface="Goudy Stout" panose="0202090407030B020401" pitchFamily="18" charset="0"/>
                <a:ea typeface="HancomEQN" panose="02000000000000000000" pitchFamily="2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Goudy Stout" panose="0202090407030B020401" pitchFamily="18" charset="0"/>
                <a:ea typeface="HancomEQN" panose="02000000000000000000" pitchFamily="2" charset="-127"/>
              </a:rPr>
              <a:t>차 발표 </a:t>
            </a:r>
          </a:p>
        </p:txBody>
      </p:sp>
      <p:pic>
        <p:nvPicPr>
          <p:cNvPr id="32" name="오디오 31">
            <a:hlinkClick r:id="" action="ppaction://media"/>
            <a:extLst>
              <a:ext uri="{FF2B5EF4-FFF2-40B4-BE49-F238E27FC236}">
                <a16:creationId xmlns:a16="http://schemas.microsoft.com/office/drawing/2014/main" id="{F2FEDF4A-61BC-6691-A636-58E5B21946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20242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48"/>
    </mc:Choice>
    <mc:Fallback xmlns="">
      <p:transition spd="slow" advTm="112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BB5D6B-FDDA-36D7-B0CE-7E1D96823D60}"/>
              </a:ext>
            </a:extLst>
          </p:cNvPr>
          <p:cNvSpPr txBox="1"/>
          <p:nvPr/>
        </p:nvSpPr>
        <p:spPr>
          <a:xfrm>
            <a:off x="775855" y="1200726"/>
            <a:ext cx="9698182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+mj-lt"/>
              </a:rPr>
              <a:t>게임 </a:t>
            </a:r>
            <a:r>
              <a:rPr lang="en-US" altLang="ko-KR" sz="2800" b="1" dirty="0">
                <a:latin typeface="+mj-lt"/>
              </a:rPr>
              <a:t>UI: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목숨</a:t>
            </a:r>
            <a:r>
              <a:rPr lang="en-US" altLang="ko-KR" b="1" dirty="0"/>
              <a:t>(Life)</a:t>
            </a:r>
            <a:r>
              <a:rPr lang="en-US" altLang="ko-KR" dirty="0"/>
              <a:t>: </a:t>
            </a:r>
            <a:r>
              <a:rPr lang="ko-KR" altLang="en-US" dirty="0"/>
              <a:t>플레이어의 남은 목숨 수가 화면 상단에 표시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코인</a:t>
            </a:r>
            <a:r>
              <a:rPr lang="en-US" altLang="ko-KR" b="1" dirty="0"/>
              <a:t>(Coin)</a:t>
            </a:r>
            <a:r>
              <a:rPr lang="en-US" altLang="ko-KR" dirty="0"/>
              <a:t>: </a:t>
            </a:r>
            <a:r>
              <a:rPr lang="ko-KR" altLang="en-US" dirty="0"/>
              <a:t>플레이어가 모은 코인 수가 표시되며</a:t>
            </a:r>
            <a:r>
              <a:rPr lang="en-US" altLang="ko-KR" dirty="0"/>
              <a:t>, </a:t>
            </a:r>
            <a:r>
              <a:rPr lang="ko-KR" altLang="en-US" dirty="0"/>
              <a:t>일정 개수의 코인을 모으면 목숨이 증가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점수</a:t>
            </a:r>
            <a:r>
              <a:rPr lang="en-US" altLang="ko-KR" b="1" dirty="0"/>
              <a:t>(Score)</a:t>
            </a:r>
            <a:r>
              <a:rPr lang="en-US" altLang="ko-KR" dirty="0"/>
              <a:t>: </a:t>
            </a:r>
            <a:r>
              <a:rPr lang="ko-KR" altLang="en-US" dirty="0"/>
              <a:t>스테이지에서 얻은 점수가 표시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시간</a:t>
            </a:r>
            <a:r>
              <a:rPr lang="en-US" altLang="ko-KR" b="1" dirty="0"/>
              <a:t>(Time)</a:t>
            </a:r>
            <a:r>
              <a:rPr lang="en-US" altLang="ko-KR" dirty="0"/>
              <a:t>: </a:t>
            </a:r>
            <a:r>
              <a:rPr lang="ko-KR" altLang="en-US" dirty="0"/>
              <a:t>제한 시간이 화면 상단에 표시되며</a:t>
            </a:r>
            <a:r>
              <a:rPr lang="en-US" altLang="ko-KR" dirty="0"/>
              <a:t>, </a:t>
            </a:r>
            <a:r>
              <a:rPr lang="ko-KR" altLang="en-US" dirty="0"/>
              <a:t>시간이 </a:t>
            </a:r>
            <a:r>
              <a:rPr lang="en-US" altLang="ko-KR" dirty="0"/>
              <a:t>0</a:t>
            </a:r>
            <a:r>
              <a:rPr lang="ko-KR" altLang="en-US" dirty="0"/>
              <a:t>이 되면 게임 오버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r>
              <a:rPr lang="ko-KR" altLang="en-US" sz="2800" b="1" dirty="0" err="1"/>
              <a:t>파워업</a:t>
            </a:r>
            <a:r>
              <a:rPr lang="ko-KR" altLang="en-US" sz="2800" b="1" dirty="0"/>
              <a:t> 아이템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슈퍼 버섯</a:t>
            </a:r>
            <a:r>
              <a:rPr lang="en-US" altLang="ko-KR" dirty="0"/>
              <a:t>: </a:t>
            </a:r>
            <a:r>
              <a:rPr lang="ko-KR" altLang="en-US" dirty="0"/>
              <a:t>플레이어 캐릭터가 커지며</a:t>
            </a: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파이어 플라워</a:t>
            </a:r>
            <a:r>
              <a:rPr lang="en-US" altLang="ko-KR" dirty="0"/>
              <a:t>: </a:t>
            </a:r>
            <a:r>
              <a:rPr lang="ko-KR" altLang="en-US" dirty="0" err="1"/>
              <a:t>파이어볼을</a:t>
            </a:r>
            <a:r>
              <a:rPr lang="ko-KR" altLang="en-US" dirty="0"/>
              <a:t> 발사하여 적을 멀리서 공격할 수 있음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스타</a:t>
            </a:r>
            <a:r>
              <a:rPr lang="en-US" altLang="ko-KR" dirty="0"/>
              <a:t>: </a:t>
            </a:r>
            <a:r>
              <a:rPr lang="ko-KR" altLang="en-US" dirty="0"/>
              <a:t>일정 시간 동안 무적 상태가 되어 적을 처치할 수 있음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8977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54D48-CB1C-BF5C-3282-6306116CE451}"/>
              </a:ext>
            </a:extLst>
          </p:cNvPr>
          <p:cNvSpPr txBox="1"/>
          <p:nvPr/>
        </p:nvSpPr>
        <p:spPr>
          <a:xfrm>
            <a:off x="2690812" y="2305050"/>
            <a:ext cx="806291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dirty="0"/>
              <a:t>Thank you!</a:t>
            </a:r>
            <a:endParaRPr lang="ko-KR" altLang="en-US" sz="9600" dirty="0"/>
          </a:p>
        </p:txBody>
      </p:sp>
    </p:spTree>
    <p:extLst>
      <p:ext uri="{BB962C8B-B14F-4D97-AF65-F5344CB8AC3E}">
        <p14:creationId xmlns:p14="http://schemas.microsoft.com/office/powerpoint/2010/main" val="1373398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D1D574-95E4-D222-4CC8-41E4FA63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B73853-3DEE-E5BB-D48D-3F49A96A5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3069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9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6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57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8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59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31" name="Picture 3" descr="노트북, 커피, 전자 필기장, 펜, 결말, 연기로 유랑한 유머 채우기의 갱시외 효과">
            <a:extLst>
              <a:ext uri="{FF2B5EF4-FFF2-40B4-BE49-F238E27FC236}">
                <a16:creationId xmlns:a16="http://schemas.microsoft.com/office/drawing/2014/main" id="{00A4783A-4B68-BD32-C586-544061909D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rcRect r="-1" b="15708"/>
          <a:stretch/>
        </p:blipFill>
        <p:spPr>
          <a:xfrm>
            <a:off x="9556" y="-54545"/>
            <a:ext cx="12188932" cy="6857990"/>
          </a:xfrm>
          <a:prstGeom prst="rect">
            <a:avLst/>
          </a:prstGeom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948AEA76-67F2-4344-A189-9BFFE0076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0186" y="-570186"/>
            <a:ext cx="6858000" cy="7998371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제목 36">
            <a:extLst>
              <a:ext uri="{FF2B5EF4-FFF2-40B4-BE49-F238E27FC236}">
                <a16:creationId xmlns:a16="http://schemas.microsoft.com/office/drawing/2014/main" id="{31C99261-ED35-A1C5-7221-EB1B3C01B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99521"/>
            <a:ext cx="5565648" cy="217960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4400" i="1" dirty="0">
                <a:solidFill>
                  <a:srgbClr val="FFFFFF"/>
                </a:solidFill>
              </a:rPr>
              <a:t>						</a:t>
            </a:r>
            <a:r>
              <a:rPr lang="ko-KR" altLang="en-US" sz="4400" i="1" dirty="0">
                <a:solidFill>
                  <a:srgbClr val="FFFFFF"/>
                </a:solidFill>
              </a:rPr>
              <a:t>게임의 컨셉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CF7F2079-504C-499A-A644-58F4DDC76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85350" y="-785349"/>
            <a:ext cx="744976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0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1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2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73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6006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4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E1723ACE-FA6C-5050-9704-03EABB194230}"/>
              </a:ext>
            </a:extLst>
          </p:cNvPr>
          <p:cNvSpPr txBox="1"/>
          <p:nvPr/>
        </p:nvSpPr>
        <p:spPr>
          <a:xfrm>
            <a:off x="5291574" y="1354520"/>
            <a:ext cx="2841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장르</a:t>
            </a:r>
            <a:r>
              <a:rPr lang="en-US" altLang="ko-KR" sz="2000" dirty="0"/>
              <a:t>: </a:t>
            </a:r>
            <a:r>
              <a:rPr lang="ko-KR" altLang="en-US" sz="2000" dirty="0" err="1"/>
              <a:t>어드벤쳐</a:t>
            </a:r>
            <a:r>
              <a:rPr lang="en-US" altLang="ko-KR" sz="2000" dirty="0"/>
              <a:t>, </a:t>
            </a:r>
            <a:r>
              <a:rPr lang="ko-KR" altLang="en-US" sz="2000" dirty="0"/>
              <a:t>액션</a:t>
            </a:r>
            <a:endParaRPr lang="en-US" altLang="ko-KR" sz="20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084DC5B-E399-48E8-D202-0DEDAE4A89FE}"/>
              </a:ext>
            </a:extLst>
          </p:cNvPr>
          <p:cNvSpPr txBox="1"/>
          <p:nvPr/>
        </p:nvSpPr>
        <p:spPr>
          <a:xfrm>
            <a:off x="5291574" y="2082677"/>
            <a:ext cx="62358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게임의 내용</a:t>
            </a:r>
            <a:r>
              <a:rPr lang="en-US" altLang="ko-KR" dirty="0"/>
              <a:t>: </a:t>
            </a:r>
            <a:r>
              <a:rPr lang="ko-KR" altLang="en-US" dirty="0"/>
              <a:t>주인공 </a:t>
            </a:r>
            <a:r>
              <a:rPr lang="ko-KR" altLang="en-US" dirty="0" err="1"/>
              <a:t>마리오가</a:t>
            </a:r>
            <a:r>
              <a:rPr lang="ko-KR" altLang="en-US" dirty="0"/>
              <a:t> 공주 피치를 구출하기 위해 모험을 떠나는 과정에서 다양한 장애물들과 악당들을 마주하고 이를 </a:t>
            </a:r>
            <a:r>
              <a:rPr lang="ko-KR" altLang="en-US" dirty="0" err="1"/>
              <a:t>극복해나가는</a:t>
            </a:r>
            <a:r>
              <a:rPr lang="ko-KR" altLang="en-US" dirty="0"/>
              <a:t> 게임입니다</a:t>
            </a:r>
            <a:r>
              <a:rPr lang="en-US" altLang="ko-KR" dirty="0"/>
              <a:t>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51C6E19-7E79-2464-1CC5-86A696062DA5}"/>
              </a:ext>
            </a:extLst>
          </p:cNvPr>
          <p:cNvSpPr txBox="1"/>
          <p:nvPr/>
        </p:nvSpPr>
        <p:spPr>
          <a:xfrm>
            <a:off x="5271917" y="3405441"/>
            <a:ext cx="61606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/>
              <a:t>진행 방식</a:t>
            </a:r>
            <a:r>
              <a:rPr lang="en-US" altLang="ko-KR" dirty="0"/>
              <a:t>: 2D </a:t>
            </a:r>
            <a:r>
              <a:rPr lang="ko-KR" altLang="en-US" dirty="0" err="1"/>
              <a:t>횡스크롤</a:t>
            </a:r>
            <a:r>
              <a:rPr lang="ko-KR" altLang="en-US" dirty="0"/>
              <a:t> 방식의 게임으로</a:t>
            </a:r>
            <a:r>
              <a:rPr lang="en-US" altLang="ko-KR" dirty="0"/>
              <a:t> </a:t>
            </a:r>
            <a:r>
              <a:rPr lang="ko-KR" altLang="en-US" dirty="0"/>
              <a:t>플레이어는 화면 좌측에서 우측으로 이동하며 스테이지를 진행합니다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3</a:t>
            </a:r>
            <a:r>
              <a:rPr lang="ko-KR" altLang="en-US" dirty="0"/>
              <a:t>개의 스테이지로 구성되며 점점 난이도가 증가하고 마지막 스테이지에서는 보스가 등장합니다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F3632098-EECF-F969-F2E4-A2FC86462058}"/>
              </a:ext>
            </a:extLst>
          </p:cNvPr>
          <p:cNvSpPr txBox="1"/>
          <p:nvPr/>
        </p:nvSpPr>
        <p:spPr>
          <a:xfrm>
            <a:off x="5296401" y="4896080"/>
            <a:ext cx="61606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/>
              <a:t>재미 요소</a:t>
            </a:r>
            <a:r>
              <a:rPr lang="en-US" altLang="ko-KR" dirty="0"/>
              <a:t>: 1. </a:t>
            </a:r>
            <a:r>
              <a:rPr lang="ko-KR" altLang="en-US" dirty="0"/>
              <a:t>게임을 클리어 하면서 얻을 수 있는 </a:t>
            </a:r>
            <a:r>
              <a:rPr lang="ko-KR" altLang="en-US" dirty="0">
                <a:solidFill>
                  <a:srgbClr val="FF0000"/>
                </a:solidFill>
              </a:rPr>
              <a:t>성취감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		   2. </a:t>
            </a:r>
            <a:r>
              <a:rPr lang="ko-KR" altLang="en-US" dirty="0"/>
              <a:t>시간과 장애물로 인한 </a:t>
            </a:r>
            <a:r>
              <a:rPr lang="ko-KR" altLang="en-US" dirty="0">
                <a:solidFill>
                  <a:srgbClr val="FF0000"/>
                </a:solidFill>
              </a:rPr>
              <a:t>긴장감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</a:p>
          <a:p>
            <a:r>
              <a:rPr lang="en-US" altLang="ko-KR" dirty="0"/>
              <a:t>		   3. </a:t>
            </a:r>
            <a:r>
              <a:rPr lang="ko-KR" altLang="en-US" dirty="0"/>
              <a:t>아이템 활용으로 인한 </a:t>
            </a:r>
            <a:r>
              <a:rPr lang="ko-KR" altLang="en-US" dirty="0">
                <a:solidFill>
                  <a:srgbClr val="FF0000"/>
                </a:solidFill>
              </a:rPr>
              <a:t>즐거움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21" name="오디오 20">
            <a:hlinkClick r:id="" action="ppaction://media"/>
            <a:extLst>
              <a:ext uri="{FF2B5EF4-FFF2-40B4-BE49-F238E27FC236}">
                <a16:creationId xmlns:a16="http://schemas.microsoft.com/office/drawing/2014/main" id="{2CB10CAE-B197-7F36-5C67-EDAAD8FCB4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1390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403"/>
    </mc:Choice>
    <mc:Fallback xmlns="">
      <p:transition spd="slow" advTm="524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9DC108-8B23-3C0D-FD22-374790B7A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826" y="140523"/>
            <a:ext cx="10077557" cy="1325563"/>
          </a:xfrm>
        </p:spPr>
        <p:txBody>
          <a:bodyPr/>
          <a:lstStyle/>
          <a:p>
            <a:r>
              <a:rPr lang="ko-KR" altLang="en-US" dirty="0"/>
              <a:t>게임 흐름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545C550-F593-81AD-ED9C-42F4F5FE89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672140"/>
            <a:ext cx="4611138" cy="3655077"/>
          </a:xfrm>
        </p:spPr>
        <p:txBody>
          <a:bodyPr/>
          <a:lstStyle/>
          <a:p>
            <a:endParaRPr lang="ko-KR" altLang="en-US" dirty="0"/>
          </a:p>
        </p:txBody>
      </p:sp>
      <p:pic>
        <p:nvPicPr>
          <p:cNvPr id="6" name="Picture 2" descr="Amazon.com: Super Mario Bros Power Up Card Game | Super ...">
            <a:extLst>
              <a:ext uri="{FF2B5EF4-FFF2-40B4-BE49-F238E27FC236}">
                <a16:creationId xmlns:a16="http://schemas.microsoft.com/office/drawing/2014/main" id="{556B2D88-778A-08C5-23EA-469507680D67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0604" y="507370"/>
            <a:ext cx="5625699" cy="5625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FB51EF-C464-3D14-31D7-C674B0DB15C0}"/>
              </a:ext>
            </a:extLst>
          </p:cNvPr>
          <p:cNvSpPr txBox="1"/>
          <p:nvPr/>
        </p:nvSpPr>
        <p:spPr>
          <a:xfrm>
            <a:off x="492632" y="2382982"/>
            <a:ext cx="35659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게임 </a:t>
            </a:r>
            <a:r>
              <a:rPr lang="ko-KR" altLang="en-US" sz="2800" dirty="0" err="1"/>
              <a:t>인트로</a:t>
            </a:r>
            <a:endParaRPr lang="ko-KR" altLang="en-US" sz="2800" dirty="0"/>
          </a:p>
        </p:txBody>
      </p:sp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70544D87-17C1-49E6-66C9-43B492B463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81169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72"/>
    </mc:Choice>
    <mc:Fallback xmlns="">
      <p:transition spd="slow" advTm="7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C69B96-4652-1FAB-8A9B-27D0F362D1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9846B9-85A9-465D-A468-543B7A5C2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682" y="0"/>
            <a:ext cx="10077556" cy="1325563"/>
          </a:xfrm>
        </p:spPr>
        <p:txBody>
          <a:bodyPr/>
          <a:lstStyle/>
          <a:p>
            <a:r>
              <a:rPr lang="ko-KR" altLang="en-US" dirty="0"/>
              <a:t>게임 흐름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9C3A9D9-80B0-CD30-5A9F-5FBF5CAB58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3863" y="1449849"/>
            <a:ext cx="8082574" cy="42305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1999AB5-A944-3EF9-90E2-D01E69AC4858}"/>
              </a:ext>
            </a:extLst>
          </p:cNvPr>
          <p:cNvSpPr txBox="1"/>
          <p:nvPr/>
        </p:nvSpPr>
        <p:spPr>
          <a:xfrm>
            <a:off x="409505" y="2586182"/>
            <a:ext cx="35659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게임 플레이 화면</a:t>
            </a:r>
            <a:r>
              <a:rPr lang="en-US" altLang="ko-KR" sz="2800" dirty="0"/>
              <a:t>:</a:t>
            </a:r>
            <a:endParaRPr lang="ko-KR" altLang="en-US" sz="2800" dirty="0"/>
          </a:p>
        </p:txBody>
      </p:sp>
      <p:pic>
        <p:nvPicPr>
          <p:cNvPr id="22" name="오디오 21">
            <a:hlinkClick r:id="" action="ppaction://media"/>
            <a:extLst>
              <a:ext uri="{FF2B5EF4-FFF2-40B4-BE49-F238E27FC236}">
                <a16:creationId xmlns:a16="http://schemas.microsoft.com/office/drawing/2014/main" id="{A592F27E-0D12-74B6-F81A-B23F4F5922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73544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87"/>
    </mc:Choice>
    <mc:Fallback xmlns="">
      <p:transition spd="slow" advTm="9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FB0F64-4B66-C8CA-1611-9D6B159641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9E3638-7B16-C7F0-54EC-2CF3FC6DC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682" y="0"/>
            <a:ext cx="10077556" cy="1325563"/>
          </a:xfrm>
        </p:spPr>
        <p:txBody>
          <a:bodyPr/>
          <a:lstStyle/>
          <a:p>
            <a:r>
              <a:rPr lang="ko-KR" altLang="en-US" dirty="0"/>
              <a:t>게임 흐름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DCBB93-C294-0DBF-E31E-027A44E20F01}"/>
              </a:ext>
            </a:extLst>
          </p:cNvPr>
          <p:cNvSpPr txBox="1"/>
          <p:nvPr/>
        </p:nvSpPr>
        <p:spPr>
          <a:xfrm>
            <a:off x="418742" y="2475346"/>
            <a:ext cx="35659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보스 스테이지</a:t>
            </a:r>
            <a:r>
              <a:rPr lang="en-US" altLang="ko-KR" sz="2800" dirty="0"/>
              <a:t>:</a:t>
            </a:r>
            <a:endParaRPr lang="ko-KR" altLang="en-US" sz="28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9EB7E76-3A9E-222F-84C5-5A5CD75CF0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0554" y="1458767"/>
            <a:ext cx="8268918" cy="4249305"/>
          </a:xfrm>
          <a:prstGeom prst="rect">
            <a:avLst/>
          </a:prstGeom>
        </p:spPr>
      </p:pic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ABCF4B62-E23A-4333-C350-312C7AB923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3974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29"/>
    </mc:Choice>
    <mc:Fallback xmlns="">
      <p:transition spd="slow" advTm="58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CE23BFCD-E23F-92EE-5F13-59FE14B4E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개발 일정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9B65AE-21F1-BD0C-E8B1-B9FDA9344CB8}"/>
              </a:ext>
            </a:extLst>
          </p:cNvPr>
          <p:cNvSpPr txBox="1"/>
          <p:nvPr/>
        </p:nvSpPr>
        <p:spPr>
          <a:xfrm>
            <a:off x="281225" y="2890858"/>
            <a:ext cx="58147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게임 리소스 수집</a:t>
            </a:r>
            <a:r>
              <a:rPr lang="en-US" altLang="ko-KR" dirty="0"/>
              <a:t>, </a:t>
            </a:r>
            <a:r>
              <a:rPr lang="ko-KR" altLang="en-US" dirty="0" err="1"/>
              <a:t>막코딩</a:t>
            </a:r>
            <a:r>
              <a:rPr lang="ko-KR" altLang="en-US" dirty="0"/>
              <a:t> 탈출을 위한 기본적인 게임 틀 제작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 err="1"/>
              <a:t>인트로</a:t>
            </a:r>
            <a:r>
              <a:rPr lang="ko-KR" altLang="en-US" dirty="0"/>
              <a:t> 화면 구현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게임 맵 구현</a:t>
            </a:r>
            <a:r>
              <a:rPr lang="en-US" altLang="ko-KR" dirty="0"/>
              <a:t>, </a:t>
            </a:r>
            <a:r>
              <a:rPr lang="ko-KR" altLang="en-US" dirty="0"/>
              <a:t>주인공의 이동 구현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4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악당 구현 및 충돌처리</a:t>
            </a:r>
            <a:endParaRPr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7BA711-C8AD-2CA2-F494-D3E1F2149615}"/>
              </a:ext>
            </a:extLst>
          </p:cNvPr>
          <p:cNvSpPr txBox="1"/>
          <p:nvPr/>
        </p:nvSpPr>
        <p:spPr>
          <a:xfrm>
            <a:off x="6096000" y="2890858"/>
            <a:ext cx="57413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아이템 제작 및 주인공 변신 구현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6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보스 스테이지 제작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7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게임 생명</a:t>
            </a:r>
            <a:r>
              <a:rPr lang="en-US" altLang="ko-KR" dirty="0"/>
              <a:t>, </a:t>
            </a:r>
            <a:r>
              <a:rPr lang="ko-KR" altLang="en-US" dirty="0"/>
              <a:t>공격 데미지 등 난이도를 설정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8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점검 및 버그 수정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5FB53DDC-9335-3D0D-9276-55AA4EC7EB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7523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75"/>
    </mc:Choice>
    <mc:Fallback xmlns="">
      <p:transition spd="slow" advTm="2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0095C6-2BEE-D82C-5964-5B976798D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5400" dirty="0"/>
              <a:t>게임 기획서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9E639C-7FB8-A5A5-5294-BB1C22941106}"/>
              </a:ext>
            </a:extLst>
          </p:cNvPr>
          <p:cNvSpPr txBox="1"/>
          <p:nvPr/>
        </p:nvSpPr>
        <p:spPr>
          <a:xfrm>
            <a:off x="1200727" y="2863273"/>
            <a:ext cx="310213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제목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슈퍼 </a:t>
            </a:r>
            <a:r>
              <a:rPr lang="ko-KR" altLang="en-US" dirty="0" err="1"/>
              <a:t>마리오</a:t>
            </a:r>
            <a:r>
              <a:rPr lang="ko-KR" altLang="en-US" dirty="0"/>
              <a:t> 브라더스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b="1" dirty="0"/>
              <a:t>개발 언어 </a:t>
            </a:r>
            <a:r>
              <a:rPr lang="en-US" altLang="ko-KR" dirty="0"/>
              <a:t>: Python</a:t>
            </a:r>
          </a:p>
          <a:p>
            <a:endParaRPr lang="en-US" altLang="ko-KR" dirty="0"/>
          </a:p>
          <a:p>
            <a:r>
              <a:rPr lang="ko-KR" altLang="en-US" b="1" dirty="0"/>
              <a:t>게임 장르</a:t>
            </a:r>
            <a:r>
              <a:rPr lang="en-US" altLang="ko-KR" dirty="0"/>
              <a:t>: </a:t>
            </a:r>
            <a:r>
              <a:rPr lang="ko-KR" altLang="en-US" dirty="0"/>
              <a:t>액션</a:t>
            </a:r>
            <a:r>
              <a:rPr lang="en-US" altLang="ko-KR" dirty="0"/>
              <a:t>, </a:t>
            </a:r>
            <a:r>
              <a:rPr lang="ko-KR" altLang="en-US" dirty="0" err="1"/>
              <a:t>어드벤쳐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b="1" dirty="0"/>
              <a:t>플랫폼</a:t>
            </a:r>
            <a:r>
              <a:rPr lang="en-US" altLang="ko-KR" dirty="0"/>
              <a:t>: PC(windows)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b="1" dirty="0"/>
              <a:t>대상 연령</a:t>
            </a:r>
            <a:r>
              <a:rPr lang="en-US" altLang="ko-KR" dirty="0"/>
              <a:t>: </a:t>
            </a:r>
            <a:r>
              <a:rPr lang="ko-KR" altLang="en-US" dirty="0" err="1"/>
              <a:t>전체이용가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ED30580-FB59-95E9-1222-A3796E035B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4249" y="5144654"/>
            <a:ext cx="484941" cy="562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2295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10B13E3-64FE-B91E-DB6F-32B6FE5CB3E7}"/>
              </a:ext>
            </a:extLst>
          </p:cNvPr>
          <p:cNvSpPr txBox="1"/>
          <p:nvPr/>
        </p:nvSpPr>
        <p:spPr>
          <a:xfrm>
            <a:off x="889377" y="1074365"/>
            <a:ext cx="8901167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게임의 내용</a:t>
            </a:r>
            <a:r>
              <a:rPr lang="en-US" altLang="ko-KR" dirty="0"/>
              <a:t>: </a:t>
            </a:r>
          </a:p>
          <a:p>
            <a:r>
              <a:rPr lang="ko-KR" altLang="en-US" sz="1600" dirty="0"/>
              <a:t>주인공 </a:t>
            </a:r>
            <a:r>
              <a:rPr lang="ko-KR" altLang="en-US" sz="1600" dirty="0" err="1"/>
              <a:t>마리오가</a:t>
            </a:r>
            <a:r>
              <a:rPr lang="ko-KR" altLang="en-US" sz="1600" dirty="0"/>
              <a:t> 공주 피치를 구출하기 위해 모험을 떠나는 과정에서 다양한 장애물들과 악당들을 마주하고 이를 </a:t>
            </a:r>
            <a:r>
              <a:rPr lang="ko-KR" altLang="en-US" sz="1600" dirty="0" err="1"/>
              <a:t>극복해나가는</a:t>
            </a:r>
            <a:r>
              <a:rPr lang="ko-KR" altLang="en-US" sz="1600" dirty="0"/>
              <a:t> 게임</a:t>
            </a:r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b="1" dirty="0"/>
              <a:t>게임 목표</a:t>
            </a:r>
            <a:r>
              <a:rPr lang="en-US" altLang="ko-KR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스테이지를 시작하여 다양한 장애물을 피해 끝까지 이동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등장하는 적들은 피하거나 공격으로 처치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벽돌을 깨서 나오는 아이템으로 </a:t>
            </a:r>
            <a:r>
              <a:rPr lang="ko-KR" altLang="en-US" sz="1600" dirty="0" err="1"/>
              <a:t>마리오</a:t>
            </a:r>
            <a:r>
              <a:rPr lang="ko-KR" altLang="en-US" sz="1600" dirty="0"/>
              <a:t> 업그레이드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최종 보스를 잡고 피치 공주를 구출해야 한다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b="1" dirty="0"/>
              <a:t>조작법</a:t>
            </a:r>
            <a:r>
              <a:rPr lang="en-US" altLang="ko-KR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좌우 이동</a:t>
            </a:r>
            <a:r>
              <a:rPr lang="en-US" altLang="ko-KR" dirty="0"/>
              <a:t>: </a:t>
            </a:r>
            <a:r>
              <a:rPr lang="ko-KR" altLang="en-US" dirty="0"/>
              <a:t>왼쪽</a:t>
            </a:r>
            <a:r>
              <a:rPr lang="en-US" altLang="ko-KR" dirty="0"/>
              <a:t>/ </a:t>
            </a:r>
            <a:r>
              <a:rPr lang="ko-KR" altLang="en-US" dirty="0"/>
              <a:t>오른쪽 방향키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점프</a:t>
            </a:r>
            <a:r>
              <a:rPr lang="en-US" altLang="ko-KR" dirty="0"/>
              <a:t>: </a:t>
            </a:r>
            <a:r>
              <a:rPr lang="ko-KR" altLang="en-US" dirty="0"/>
              <a:t>위쪽 방향키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공격</a:t>
            </a:r>
            <a:r>
              <a:rPr lang="en-US" altLang="ko-KR" dirty="0"/>
              <a:t>: </a:t>
            </a:r>
            <a:r>
              <a:rPr lang="ko-KR" altLang="en-US" dirty="0"/>
              <a:t>스페이스바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일지 정지</a:t>
            </a:r>
            <a:r>
              <a:rPr lang="en-US" altLang="ko-KR" dirty="0"/>
              <a:t>: 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게임 종료</a:t>
            </a:r>
            <a:r>
              <a:rPr lang="en-US" altLang="ko-KR" dirty="0"/>
              <a:t>: ESC</a:t>
            </a:r>
            <a:r>
              <a:rPr lang="ko-KR" altLang="en-US" dirty="0"/>
              <a:t>키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77349891"/>
      </p:ext>
    </p:extLst>
  </p:cSld>
  <p:clrMapOvr>
    <a:masterClrMapping/>
  </p:clrMapOvr>
</p:sld>
</file>

<file path=ppt/theme/theme1.xml><?xml version="1.0" encoding="utf-8"?>
<a:theme xmlns:a="http://schemas.openxmlformats.org/drawingml/2006/main" name="RocaVTI">
  <a:themeElements>
    <a:clrScheme name="AnalogousFromLightSeedLeftStep">
      <a:dk1>
        <a:srgbClr val="000000"/>
      </a:dk1>
      <a:lt1>
        <a:srgbClr val="FFFFFF"/>
      </a:lt1>
      <a:dk2>
        <a:srgbClr val="3E2441"/>
      </a:dk2>
      <a:lt2>
        <a:srgbClr val="E8E6E2"/>
      </a:lt2>
      <a:accent1>
        <a:srgbClr val="96A3C6"/>
      </a:accent1>
      <a:accent2>
        <a:srgbClr val="7FA7BA"/>
      </a:accent2>
      <a:accent3>
        <a:srgbClr val="82ACA8"/>
      </a:accent3>
      <a:accent4>
        <a:srgbClr val="77AE92"/>
      </a:accent4>
      <a:accent5>
        <a:srgbClr val="81AC84"/>
      </a:accent5>
      <a:accent6>
        <a:srgbClr val="8AAE77"/>
      </a:accent6>
      <a:hlink>
        <a:srgbClr val="908157"/>
      </a:hlink>
      <a:folHlink>
        <a:srgbClr val="7F7F7F"/>
      </a:folHlink>
    </a:clrScheme>
    <a:fontScheme name="Custom 36">
      <a:majorFont>
        <a:latin typeface="Malgun Gothic"/>
        <a:ea typeface=""/>
        <a:cs typeface=""/>
      </a:majorFont>
      <a:minorFont>
        <a:latin typeface="Malgun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TM10001106[[fn=배지]]</Template>
  <TotalTime>185</TotalTime>
  <Words>385</Words>
  <Application>Microsoft Office PowerPoint</Application>
  <PresentationFormat>와이드스크린</PresentationFormat>
  <Paragraphs>75</Paragraphs>
  <Slides>11</Slides>
  <Notes>0</Notes>
  <HiddenSlides>0</HiddenSlides>
  <MMClips>6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Malgun Gothic</vt:lpstr>
      <vt:lpstr>Arial</vt:lpstr>
      <vt:lpstr>Avenir Next LT Pro Light</vt:lpstr>
      <vt:lpstr>Goudy Stout</vt:lpstr>
      <vt:lpstr>RocaVTI</vt:lpstr>
      <vt:lpstr>PowerPoint 프레젠테이션</vt:lpstr>
      <vt:lpstr>PowerPoint 프레젠테이션</vt:lpstr>
      <vt:lpstr>      게임의 컨셉</vt:lpstr>
      <vt:lpstr>게임 흐름</vt:lpstr>
      <vt:lpstr>게임 흐름</vt:lpstr>
      <vt:lpstr>게임 흐름</vt:lpstr>
      <vt:lpstr>개발 일정</vt:lpstr>
      <vt:lpstr>게임 기획서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동규 김</dc:creator>
  <cp:lastModifiedBy>김동규(2023180009)</cp:lastModifiedBy>
  <cp:revision>5</cp:revision>
  <dcterms:created xsi:type="dcterms:W3CDTF">2024-10-10T16:30:35Z</dcterms:created>
  <dcterms:modified xsi:type="dcterms:W3CDTF">2024-11-17T14:25:43Z</dcterms:modified>
</cp:coreProperties>
</file>

<file path=docProps/thumbnail.jpeg>
</file>